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8" roundtripDataSignature="AMtx7mh9eHGfDTHWxK+VXhdfrXDoqRyK0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7A7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customschemas.google.com/relationships/presentationmetadata" Target="metadata"/><Relationship Id="rId3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heme" Target="theme/theme1.xml"/><Relationship Id="rId10" Type="http://schemas.openxmlformats.org/officeDocument/2006/relationships/viewProps" Target="viewProps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5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5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5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5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7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7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8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2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2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3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3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4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endParaRPr/>
          </a:p>
        </p:txBody>
      </p:sp>
      <p:sp>
        <p:nvSpPr>
          <p:cNvPr id="85" name="Google Shape;85;p1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  <p:pic>
        <p:nvPicPr>
          <p:cNvPr id="86" name="Google Shape;86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Google Shape;87;p1"/>
          <p:cNvSpPr txBox="1"/>
          <p:nvPr/>
        </p:nvSpPr>
        <p:spPr>
          <a:xfrm>
            <a:off x="352892" y="1276884"/>
            <a:ext cx="5515200" cy="45417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CL" sz="2400" b="0" i="1" u="none" strike="noStrike" cap="none" dirty="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Asociación de funcionarios y funcionarias AFUNABB y Asociación de Académicos y Académicas AAUBB, de la Universidad del Bío-Bío Concepción, tiene el agrado de invitar a sus socios/as, a la actividad </a:t>
            </a:r>
            <a:r>
              <a:rPr lang="es-CL" sz="2400" i="1" dirty="0" err="1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</a:t>
            </a:r>
            <a:r>
              <a:rPr lang="es-CL" sz="2400" b="0" i="1" u="none" strike="noStrike" cap="none" dirty="0" err="1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iestamental</a:t>
            </a:r>
            <a:r>
              <a:rPr lang="es-CL" sz="2400" b="0" i="1" u="none" strike="noStrike" cap="none" dirty="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de navidad 2022 </a:t>
            </a:r>
            <a:r>
              <a:rPr lang="es-CL" sz="2400" i="1" dirty="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denominada</a:t>
            </a:r>
            <a:r>
              <a:rPr lang="es-CL" sz="2400" b="0" i="1" u="none" strike="noStrike" cap="none" dirty="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s-CL" sz="2400" b="1" i="1" u="none" strike="noStrike" cap="none" dirty="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“TARDE DE LOS BUENOS DESEOS”.</a:t>
            </a:r>
            <a:r>
              <a:rPr lang="es-CL" sz="2400" b="0" i="1" u="none" strike="noStrike" cap="none" dirty="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La cual se realizará el día Lunes 19 de Diciembre a las 16:00 horas, en el aula magna.</a:t>
            </a:r>
            <a:endParaRPr dirty="0"/>
          </a:p>
          <a:p>
            <a:pPr marL="0" marR="0" lvl="0" indent="0" algn="just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None/>
            </a:pPr>
            <a:endParaRPr sz="2400" b="0" i="1" u="none" strike="noStrike" cap="none" dirty="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88" name="Google Shape;88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13530" y="147712"/>
            <a:ext cx="2322279" cy="882575"/>
          </a:xfrm>
          <a:prstGeom prst="rect">
            <a:avLst/>
          </a:prstGeom>
          <a:noFill/>
          <a:ln>
            <a:noFill/>
          </a:ln>
          <a:effectLst>
            <a:outerShdw blurRad="292100" dist="139700" dir="2700000" algn="tl" rotWithShape="0">
              <a:srgbClr val="333333">
                <a:alpha val="64705"/>
              </a:srgbClr>
            </a:outerShdw>
          </a:effectLst>
        </p:spPr>
      </p:pic>
      <p:sp>
        <p:nvSpPr>
          <p:cNvPr id="89" name="Google Shape;89;p1"/>
          <p:cNvSpPr txBox="1"/>
          <p:nvPr/>
        </p:nvSpPr>
        <p:spPr>
          <a:xfrm>
            <a:off x="603502" y="5649002"/>
            <a:ext cx="4807484" cy="882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CL" sz="2400" b="1" i="1" u="none" strike="noStrike" cap="none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Disfrutaremos de este compartir navideño con concursos y sorteos</a:t>
            </a:r>
            <a:endParaRPr dirty="0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3DF32071-6EF5-4FE8-978E-2252A88ED155}"/>
              </a:ext>
            </a:extLst>
          </p:cNvPr>
          <p:cNvSpPr txBox="1"/>
          <p:nvPr/>
        </p:nvSpPr>
        <p:spPr>
          <a:xfrm>
            <a:off x="3129699" y="104842"/>
            <a:ext cx="3214541" cy="8384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6000" algn="just"/>
            <a:r>
              <a:rPr lang="es-CL" sz="1800" b="1" dirty="0">
                <a:solidFill>
                  <a:srgbClr val="D7A72E"/>
                </a:solidFill>
                <a:effectLst/>
                <a:latin typeface="Californian FB" panose="0207040306080B030204" pitchFamily="18" charset="0"/>
                <a:ea typeface="Arial" panose="020B0604020202020204" pitchFamily="34" charset="0"/>
              </a:rPr>
              <a:t>Asociación de Académicos/as </a:t>
            </a:r>
            <a:endParaRPr lang="es-CL" sz="1100" b="1" dirty="0">
              <a:solidFill>
                <a:srgbClr val="D7A72E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36000" algn="just"/>
            <a:r>
              <a:rPr lang="es-CL" sz="1800" b="1" dirty="0">
                <a:solidFill>
                  <a:srgbClr val="D7A72E"/>
                </a:solidFill>
                <a:effectLst/>
                <a:latin typeface="Californian FB" panose="0207040306080B030204" pitchFamily="18" charset="0"/>
                <a:ea typeface="Arial" panose="020B0604020202020204" pitchFamily="34" charset="0"/>
              </a:rPr>
              <a:t>Sede concepción </a:t>
            </a:r>
            <a:endParaRPr lang="es-CL" sz="1100" b="1" dirty="0">
              <a:solidFill>
                <a:srgbClr val="D7A72E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36000" algn="just">
              <a:lnSpc>
                <a:spcPct val="110000"/>
              </a:lnSpc>
            </a:pPr>
            <a:r>
              <a:rPr lang="es-CL" sz="1200" b="1" dirty="0">
                <a:solidFill>
                  <a:srgbClr val="D7A72E"/>
                </a:solidFill>
                <a:effectLst/>
                <a:latin typeface="Californian FB" panose="0207040306080B030204" pitchFamily="18" charset="0"/>
                <a:ea typeface="Arial" panose="020B0604020202020204" pitchFamily="34" charset="0"/>
              </a:rPr>
              <a:t>www.ubiobio.cl/aaubbconce</a:t>
            </a:r>
            <a:endParaRPr lang="es-CL" sz="1100" b="1" dirty="0">
              <a:solidFill>
                <a:srgbClr val="D7A72E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497</TotalTime>
  <Words>91</Words>
  <Application>Microsoft Office PowerPoint</Application>
  <PresentationFormat>Panorámica</PresentationFormat>
  <Paragraphs>5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Californian FB</vt:lpstr>
      <vt:lpstr>Times New Roman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Brenda Constanza Ahumada Fuentes</dc:creator>
  <cp:lastModifiedBy>Brenda Constanza Ahumada Fuentes</cp:lastModifiedBy>
  <cp:revision>6</cp:revision>
  <dcterms:created xsi:type="dcterms:W3CDTF">2022-12-09T01:43:18Z</dcterms:created>
  <dcterms:modified xsi:type="dcterms:W3CDTF">2022-12-15T19:29:07Z</dcterms:modified>
</cp:coreProperties>
</file>