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93" r:id="rId39"/>
    <p:sldId id="294" r:id="rId40"/>
    <p:sldId id="295" r:id="rId41"/>
  </p:sldIdLst>
  <p:sldSz cx="9144000" cy="5715000" type="screen16x10"/>
  <p:notesSz cx="5715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13"/>
  </p:normalViewPr>
  <p:slideViewPr>
    <p:cSldViewPr snapToGrid="0" snapToObjects="1">
      <p:cViewPr varScale="1">
        <p:scale>
          <a:sx n="82" d="100"/>
          <a:sy n="82" d="100"/>
        </p:scale>
        <p:origin x="12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68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92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74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72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43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83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20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3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49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3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52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95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81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6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73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72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75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48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24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94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01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3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88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67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40</Words>
  <Application>Microsoft Office PowerPoint</Application>
  <PresentationFormat>Presentación en pantalla (16:10)</PresentationFormat>
  <Paragraphs>40</Paragraphs>
  <Slides>40</Slides>
  <Notes>40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UBB</cp:lastModifiedBy>
  <cp:revision>2</cp:revision>
  <dcterms:created xsi:type="dcterms:W3CDTF">2021-08-17T22:34:00Z</dcterms:created>
  <dcterms:modified xsi:type="dcterms:W3CDTF">2021-08-17T22:49:51Z</dcterms:modified>
</cp:coreProperties>
</file>